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8" r:id="rId4"/>
    <p:sldId id="258" r:id="rId5"/>
    <p:sldId id="259" r:id="rId6"/>
    <p:sldId id="260" r:id="rId7"/>
    <p:sldId id="265" r:id="rId8"/>
    <p:sldId id="266" r:id="rId9"/>
    <p:sldId id="261" r:id="rId10"/>
    <p:sldId id="262" r:id="rId11"/>
    <p:sldId id="263" r:id="rId12"/>
    <p:sldId id="264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A4993-C727-4A7C-A431-C67D1EBCFAC0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6FCEC-3300-4AB9-9384-94DD948E601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245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https://www.simple-talk.com/sql/learn-sql-server/sql-server-index-basics/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6FCEC-3300-4AB9-9384-94DD948E601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p. 157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6FCEC-3300-4AB9-9384-94DD948E6014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Database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600" dirty="0" err="1" smtClean="0"/>
              <a:t>Lecture</a:t>
            </a:r>
            <a:r>
              <a:rPr lang="cs-CZ" sz="1600" dirty="0" smtClean="0"/>
              <a:t> </a:t>
            </a:r>
            <a:r>
              <a:rPr lang="cs-CZ" sz="1600" dirty="0"/>
              <a:t>6</a:t>
            </a:r>
            <a:r>
              <a:rPr lang="cs-CZ" sz="1600" dirty="0" smtClean="0"/>
              <a:t> – </a:t>
            </a:r>
            <a:r>
              <a:rPr lang="cs-CZ" sz="1600" dirty="0" err="1" smtClean="0"/>
              <a:t>Indexes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6472808" cy="1752600"/>
          </a:xfrm>
        </p:spPr>
        <p:txBody>
          <a:bodyPr/>
          <a:lstStyle/>
          <a:p>
            <a:r>
              <a:rPr lang="en-US" dirty="0" smtClean="0"/>
              <a:t>Roman Danel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2016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Disabling</a:t>
            </a:r>
            <a:r>
              <a:rPr lang="cs-CZ" dirty="0" smtClean="0"/>
              <a:t> Index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ALTER INDEX </a:t>
            </a:r>
            <a:r>
              <a:rPr lang="cs-CZ" dirty="0" err="1" smtClean="0"/>
              <a:t>index</a:t>
            </a:r>
            <a:r>
              <a:rPr lang="cs-CZ" dirty="0" smtClean="0"/>
              <a:t>_</a:t>
            </a:r>
            <a:r>
              <a:rPr lang="cs-CZ" dirty="0" err="1" smtClean="0"/>
              <a:t>name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ON </a:t>
            </a:r>
            <a:r>
              <a:rPr lang="cs-CZ" dirty="0" err="1" smtClean="0"/>
              <a:t>object</a:t>
            </a:r>
            <a:r>
              <a:rPr lang="cs-CZ" dirty="0" smtClean="0"/>
              <a:t>_</a:t>
            </a:r>
            <a:r>
              <a:rPr lang="cs-CZ" dirty="0" err="1" smtClean="0"/>
              <a:t>name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DISABLE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Maintenance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really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r>
              <a:rPr lang="cs-CZ" dirty="0" smtClean="0"/>
              <a:t> more </a:t>
            </a:r>
            <a:r>
              <a:rPr lang="cs-CZ" dirty="0" err="1" smtClean="0"/>
              <a:t>then</a:t>
            </a:r>
            <a:r>
              <a:rPr lang="cs-CZ" dirty="0" smtClean="0"/>
              <a:t> 5 </a:t>
            </a:r>
            <a:r>
              <a:rPr lang="cs-CZ" dirty="0" err="1" smtClean="0"/>
              <a:t>indexes</a:t>
            </a:r>
            <a:r>
              <a:rPr lang="cs-CZ" dirty="0" smtClean="0"/>
              <a:t> on </a:t>
            </a:r>
            <a:r>
              <a:rPr lang="cs-CZ" dirty="0" err="1" smtClean="0"/>
              <a:t>one</a:t>
            </a:r>
            <a:r>
              <a:rPr lang="cs-CZ" dirty="0" smtClean="0"/>
              <a:t> table?</a:t>
            </a:r>
          </a:p>
          <a:p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leaf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index </a:t>
            </a:r>
            <a:r>
              <a:rPr lang="cs-CZ" dirty="0" err="1" smtClean="0"/>
              <a:t>page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not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room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-&gt; </a:t>
            </a:r>
            <a:r>
              <a:rPr lang="cs-CZ" dirty="0" err="1" smtClean="0"/>
              <a:t>page</a:t>
            </a:r>
            <a:r>
              <a:rPr lang="cs-CZ" dirty="0" smtClean="0"/>
              <a:t> split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Best</a:t>
            </a:r>
            <a:r>
              <a:rPr lang="cs-CZ" dirty="0" smtClean="0"/>
              <a:t> </a:t>
            </a:r>
            <a:r>
              <a:rPr lang="cs-CZ" dirty="0" err="1" smtClean="0"/>
              <a:t>practices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tables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primary</a:t>
            </a:r>
            <a:r>
              <a:rPr lang="cs-CZ" dirty="0" smtClean="0"/>
              <a:t> </a:t>
            </a:r>
            <a:r>
              <a:rPr lang="cs-CZ" dirty="0" err="1" smtClean="0"/>
              <a:t>keys</a:t>
            </a:r>
            <a:endParaRPr lang="cs-CZ" dirty="0" smtClean="0"/>
          </a:p>
          <a:p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tables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clustered</a:t>
            </a:r>
            <a:r>
              <a:rPr lang="cs-CZ" dirty="0" smtClean="0"/>
              <a:t> index</a:t>
            </a:r>
          </a:p>
          <a:p>
            <a:r>
              <a:rPr lang="cs-CZ" dirty="0" err="1" smtClean="0"/>
              <a:t>Identify</a:t>
            </a:r>
            <a:r>
              <a:rPr lang="cs-CZ" dirty="0" smtClean="0"/>
              <a:t> </a:t>
            </a:r>
            <a:r>
              <a:rPr lang="cs-CZ" dirty="0" err="1" smtClean="0"/>
              <a:t>poorly</a:t>
            </a:r>
            <a:r>
              <a:rPr lang="cs-CZ" dirty="0" smtClean="0"/>
              <a:t> </a:t>
            </a:r>
            <a:r>
              <a:rPr lang="cs-CZ" dirty="0" err="1" smtClean="0"/>
              <a:t>performing</a:t>
            </a:r>
            <a:r>
              <a:rPr lang="cs-CZ" dirty="0" smtClean="0"/>
              <a:t> </a:t>
            </a:r>
            <a:r>
              <a:rPr lang="cs-CZ" dirty="0" err="1" smtClean="0"/>
              <a:t>queries</a:t>
            </a:r>
            <a:r>
              <a:rPr lang="cs-CZ" dirty="0" smtClean="0"/>
              <a:t> -&gt; </a:t>
            </a:r>
            <a:r>
              <a:rPr lang="cs-CZ" dirty="0" err="1" smtClean="0"/>
              <a:t>create</a:t>
            </a:r>
            <a:r>
              <a:rPr lang="cs-CZ" dirty="0" smtClean="0"/>
              <a:t> </a:t>
            </a:r>
            <a:r>
              <a:rPr lang="cs-CZ" dirty="0" err="1" smtClean="0"/>
              <a:t>nonclustered</a:t>
            </a:r>
            <a:r>
              <a:rPr lang="cs-CZ" dirty="0" smtClean="0"/>
              <a:t> index</a:t>
            </a:r>
          </a:p>
          <a:p>
            <a:r>
              <a:rPr lang="cs-CZ" dirty="0" err="1" smtClean="0"/>
              <a:t>Identify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Index </a:t>
            </a:r>
            <a:r>
              <a:rPr lang="cs-CZ" dirty="0" err="1" smtClean="0"/>
              <a:t>Fragmentation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Insert, update, </a:t>
            </a:r>
            <a:r>
              <a:rPr lang="cs-CZ" dirty="0" err="1" smtClean="0"/>
              <a:t>delete</a:t>
            </a:r>
            <a:endParaRPr lang="cs-CZ" dirty="0" smtClean="0"/>
          </a:p>
          <a:p>
            <a:r>
              <a:rPr lang="cs-CZ" dirty="0" smtClean="0"/>
              <a:t>SQL Server 2005 – 8 KB per index </a:t>
            </a:r>
            <a:r>
              <a:rPr lang="cs-CZ" dirty="0" err="1" smtClean="0"/>
              <a:t>page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Reorganize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Rebuild</a:t>
            </a:r>
            <a:r>
              <a:rPr lang="cs-CZ" dirty="0" smtClean="0"/>
              <a:t> Index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ALTER INDEX </a:t>
            </a:r>
            <a:r>
              <a:rPr lang="cs-CZ" dirty="0" err="1" smtClean="0"/>
              <a:t>index</a:t>
            </a:r>
            <a:r>
              <a:rPr lang="cs-CZ" dirty="0" smtClean="0"/>
              <a:t>_</a:t>
            </a:r>
            <a:r>
              <a:rPr lang="cs-CZ" dirty="0" err="1" smtClean="0"/>
              <a:t>name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ON </a:t>
            </a:r>
            <a:r>
              <a:rPr lang="cs-CZ" dirty="0" err="1" smtClean="0"/>
              <a:t>object</a:t>
            </a:r>
            <a:r>
              <a:rPr lang="cs-CZ" dirty="0" smtClean="0"/>
              <a:t>_</a:t>
            </a:r>
            <a:r>
              <a:rPr lang="cs-CZ" dirty="0" err="1" smtClean="0"/>
              <a:t>name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REBUILD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Rebuild</a:t>
            </a:r>
            <a:r>
              <a:rPr lang="cs-CZ" dirty="0" smtClean="0"/>
              <a:t> - </a:t>
            </a:r>
            <a:r>
              <a:rPr lang="cs-CZ" dirty="0" err="1" smtClean="0"/>
              <a:t>Droping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recreating</a:t>
            </a:r>
            <a:r>
              <a:rPr lang="cs-CZ" dirty="0" smtClean="0"/>
              <a:t> index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FillFactor</a:t>
            </a:r>
            <a:r>
              <a:rPr lang="cs-CZ" dirty="0" smtClean="0"/>
              <a:t> </a:t>
            </a:r>
            <a:r>
              <a:rPr lang="cs-CZ" dirty="0" err="1" smtClean="0"/>
              <a:t>Values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Sys.indexes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fragmentation</a:t>
            </a:r>
            <a:r>
              <a:rPr lang="cs-CZ" dirty="0" smtClean="0"/>
              <a:t> – </a:t>
            </a:r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index </a:t>
            </a:r>
            <a:r>
              <a:rPr lang="cs-CZ" dirty="0" err="1" smtClean="0"/>
              <a:t>pages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not </a:t>
            </a:r>
            <a:r>
              <a:rPr lang="cs-CZ" dirty="0" err="1" smtClean="0"/>
              <a:t>match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logical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Statistics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Statistical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distribution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values</a:t>
            </a:r>
            <a:r>
              <a:rPr lang="cs-CZ" dirty="0" smtClean="0"/>
              <a:t> in a </a:t>
            </a:r>
            <a:r>
              <a:rPr lang="cs-CZ" dirty="0" err="1" smtClean="0"/>
              <a:t>column</a:t>
            </a:r>
            <a:r>
              <a:rPr lang="cs-CZ" dirty="0" smtClean="0"/>
              <a:t> – </a:t>
            </a:r>
            <a:r>
              <a:rPr lang="cs-CZ" dirty="0" err="1" smtClean="0"/>
              <a:t>used</a:t>
            </a:r>
            <a:r>
              <a:rPr lang="cs-CZ" dirty="0" smtClean="0"/>
              <a:t> by </a:t>
            </a:r>
            <a:r>
              <a:rPr lang="cs-CZ" dirty="0" err="1" smtClean="0"/>
              <a:t>query</a:t>
            </a:r>
            <a:r>
              <a:rPr lang="cs-CZ" dirty="0" smtClean="0"/>
              <a:t> </a:t>
            </a:r>
            <a:r>
              <a:rPr lang="cs-CZ" dirty="0" err="1" smtClean="0"/>
              <a:t>optimizer</a:t>
            </a:r>
            <a:r>
              <a:rPr lang="cs-CZ" dirty="0" smtClean="0"/>
              <a:t> to </a:t>
            </a:r>
            <a:r>
              <a:rPr lang="cs-CZ" dirty="0" err="1" smtClean="0"/>
              <a:t>estimate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cost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smtClean="0"/>
              <a:t>using</a:t>
            </a:r>
            <a:r>
              <a:rPr lang="cs-CZ" dirty="0" smtClean="0"/>
              <a:t> index</a:t>
            </a:r>
          </a:p>
          <a:p>
            <a:r>
              <a:rPr lang="cs-CZ" dirty="0" smtClean="0"/>
              <a:t>Histogram</a:t>
            </a:r>
          </a:p>
          <a:p>
            <a:r>
              <a:rPr lang="cs-CZ" dirty="0" smtClean="0"/>
              <a:t>AUTO_CREATE_STATISTICS = ON/OFF</a:t>
            </a:r>
          </a:p>
          <a:p>
            <a:r>
              <a:rPr lang="cs-CZ" dirty="0" smtClean="0"/>
              <a:t>UPDATE STATISTICS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sp</a:t>
            </a:r>
            <a:r>
              <a:rPr lang="cs-CZ" dirty="0" smtClean="0"/>
              <a:t>_</a:t>
            </a:r>
            <a:r>
              <a:rPr lang="cs-CZ" dirty="0" err="1" smtClean="0"/>
              <a:t>autostats</a:t>
            </a:r>
            <a:endParaRPr lang="cs-CZ" dirty="0" smtClean="0"/>
          </a:p>
          <a:p>
            <a:r>
              <a:rPr lang="cs-CZ" dirty="0" err="1" smtClean="0"/>
              <a:t>Sys.cats</a:t>
            </a:r>
            <a:r>
              <a:rPr lang="cs-CZ" dirty="0" smtClean="0"/>
              <a:t> – </a:t>
            </a:r>
            <a:r>
              <a:rPr lang="cs-CZ" dirty="0" err="1" smtClean="0"/>
              <a:t>tables</a:t>
            </a:r>
            <a:endParaRPr lang="cs-CZ" dirty="0" smtClean="0"/>
          </a:p>
          <a:p>
            <a:r>
              <a:rPr lang="cs-CZ" dirty="0" err="1" smtClean="0"/>
              <a:t>Sys.stat</a:t>
            </a:r>
            <a:r>
              <a:rPr lang="cs-CZ" dirty="0" smtClean="0"/>
              <a:t>_</a:t>
            </a:r>
            <a:r>
              <a:rPr lang="cs-CZ" dirty="0" err="1" smtClean="0"/>
              <a:t>columns</a:t>
            </a:r>
            <a:r>
              <a:rPr lang="cs-CZ" dirty="0" smtClean="0"/>
              <a:t> – </a:t>
            </a:r>
            <a:r>
              <a:rPr lang="cs-CZ" dirty="0" err="1" smtClean="0"/>
              <a:t>row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each</a:t>
            </a:r>
            <a:r>
              <a:rPr lang="cs-CZ" dirty="0" smtClean="0"/>
              <a:t> </a:t>
            </a:r>
            <a:r>
              <a:rPr lang="cs-CZ" dirty="0" err="1" smtClean="0"/>
              <a:t>column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sys.cats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Indexes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Balanced</a:t>
            </a:r>
            <a:r>
              <a:rPr lang="cs-CZ" dirty="0" smtClean="0"/>
              <a:t> B-</a:t>
            </a:r>
            <a:r>
              <a:rPr lang="cs-CZ" dirty="0" err="1" smtClean="0"/>
              <a:t>tree</a:t>
            </a:r>
            <a:endParaRPr lang="cs-CZ" dirty="0" smtClean="0"/>
          </a:p>
          <a:p>
            <a:pPr lvl="1"/>
            <a:r>
              <a:rPr lang="cs-CZ" dirty="0" err="1" smtClean="0"/>
              <a:t>Root</a:t>
            </a:r>
            <a:r>
              <a:rPr lang="cs-CZ" dirty="0" smtClean="0"/>
              <a:t> node</a:t>
            </a:r>
          </a:p>
          <a:p>
            <a:pPr lvl="1"/>
            <a:r>
              <a:rPr lang="cs-CZ" dirty="0" err="1" smtClean="0"/>
              <a:t>Zero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more </a:t>
            </a:r>
            <a:r>
              <a:rPr lang="cs-CZ" dirty="0" err="1" smtClean="0"/>
              <a:t>intermediate</a:t>
            </a:r>
            <a:r>
              <a:rPr lang="cs-CZ" dirty="0" smtClean="0"/>
              <a:t> </a:t>
            </a:r>
            <a:r>
              <a:rPr lang="cs-CZ" dirty="0" err="1" smtClean="0"/>
              <a:t>levels</a:t>
            </a:r>
            <a:endParaRPr lang="cs-CZ" dirty="0" smtClean="0"/>
          </a:p>
          <a:p>
            <a:pPr lvl="1"/>
            <a:r>
              <a:rPr lang="cs-CZ" dirty="0" err="1" smtClean="0"/>
              <a:t>Leaf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– </a:t>
            </a:r>
            <a:r>
              <a:rPr lang="cs-CZ" dirty="0" err="1" smtClean="0"/>
              <a:t>entries</a:t>
            </a:r>
            <a:r>
              <a:rPr lang="cs-CZ" dirty="0" smtClean="0"/>
              <a:t> in </a:t>
            </a:r>
            <a:r>
              <a:rPr lang="cs-CZ" dirty="0" err="1" smtClean="0"/>
              <a:t>sorted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corresponed</a:t>
            </a:r>
            <a:r>
              <a:rPr lang="cs-CZ" dirty="0" smtClean="0"/>
              <a:t> to data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B-</a:t>
            </a:r>
            <a:r>
              <a:rPr lang="cs-CZ" dirty="0" err="1" smtClean="0"/>
              <a:t>tree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026" name="AutoShape 2" descr="Výsledek obrázku pro SQL Server B-tree inde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8" name="Picture 4" descr="Výsledek obrázku pro SQL Server B-tree 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3" y="1700808"/>
            <a:ext cx="6781511" cy="46622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Clustered</a:t>
            </a:r>
            <a:r>
              <a:rPr lang="cs-CZ" dirty="0" smtClean="0"/>
              <a:t> Index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Column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clustered</a:t>
            </a:r>
            <a:r>
              <a:rPr lang="cs-CZ" dirty="0" smtClean="0"/>
              <a:t> index – </a:t>
            </a:r>
            <a:r>
              <a:rPr lang="cs-CZ" dirty="0" err="1" smtClean="0"/>
              <a:t>clustering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endParaRPr lang="cs-CZ" dirty="0" smtClean="0"/>
          </a:p>
          <a:p>
            <a:r>
              <a:rPr lang="cs-CZ" dirty="0" smtClean="0"/>
              <a:t>SQL server 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data in </a:t>
            </a:r>
            <a:r>
              <a:rPr lang="cs-CZ" dirty="0" err="1" smtClean="0"/>
              <a:t>the</a:t>
            </a:r>
            <a:r>
              <a:rPr lang="cs-CZ" dirty="0" smtClean="0"/>
              <a:t> table </a:t>
            </a:r>
            <a:r>
              <a:rPr lang="cs-CZ" dirty="0" err="1" smtClean="0"/>
              <a:t>according</a:t>
            </a:r>
            <a:r>
              <a:rPr lang="cs-CZ" dirty="0" smtClean="0"/>
              <a:t> </a:t>
            </a:r>
            <a:r>
              <a:rPr lang="cs-CZ" dirty="0" err="1" smtClean="0"/>
              <a:t>clustering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leaf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CU </a:t>
            </a:r>
            <a:r>
              <a:rPr lang="cs-CZ" dirty="0" err="1" smtClean="0"/>
              <a:t>is</a:t>
            </a:r>
            <a:r>
              <a:rPr lang="cs-CZ" dirty="0" smtClean="0"/>
              <a:t> data in </a:t>
            </a:r>
            <a:r>
              <a:rPr lang="cs-CZ" dirty="0" err="1" smtClean="0"/>
              <a:t>the</a:t>
            </a:r>
            <a:r>
              <a:rPr lang="cs-CZ" dirty="0" smtClean="0"/>
              <a:t> table</a:t>
            </a:r>
          </a:p>
          <a:p>
            <a:r>
              <a:rPr lang="cs-CZ" dirty="0" smtClean="0"/>
              <a:t>CU </a:t>
            </a:r>
            <a:r>
              <a:rPr lang="cs-CZ" dirty="0" err="1" smtClean="0"/>
              <a:t>does</a:t>
            </a:r>
            <a:r>
              <a:rPr lang="cs-CZ" dirty="0" smtClean="0"/>
              <a:t> not </a:t>
            </a:r>
            <a:r>
              <a:rPr lang="cs-CZ" dirty="0" err="1" smtClean="0"/>
              <a:t>always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on </a:t>
            </a:r>
            <a:r>
              <a:rPr lang="cs-CZ" dirty="0" err="1" smtClean="0"/>
              <a:t>primary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CREATE UNIQUE/CLUSTERED/NONCLUSTERED</a:t>
            </a:r>
          </a:p>
          <a:p>
            <a:pPr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  INDEX 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index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name</a:t>
            </a:r>
            <a:endParaRPr lang="cs-CZ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     ON 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column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ASC/DESC</a:t>
            </a:r>
          </a:p>
          <a:p>
            <a:pPr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        [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with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OPTION ]</a:t>
            </a:r>
          </a:p>
          <a:p>
            <a:pPr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            [ON 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partition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scheme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col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)]</a:t>
            </a:r>
            <a:endParaRPr lang="cs-CZ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Primary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Unique</a:t>
            </a:r>
            <a:r>
              <a:rPr lang="cs-CZ" dirty="0" smtClean="0"/>
              <a:t> </a:t>
            </a:r>
            <a:r>
              <a:rPr lang="cs-CZ" dirty="0" err="1" smtClean="0"/>
              <a:t>constraints</a:t>
            </a:r>
            <a:r>
              <a:rPr lang="cs-CZ" dirty="0" smtClean="0"/>
              <a:t> are </a:t>
            </a:r>
            <a:r>
              <a:rPr lang="cs-CZ" dirty="0" err="1" smtClean="0"/>
              <a:t>implemented</a:t>
            </a:r>
            <a:r>
              <a:rPr lang="cs-CZ" dirty="0" smtClean="0"/>
              <a:t> as </a:t>
            </a:r>
            <a:r>
              <a:rPr lang="cs-CZ" dirty="0" err="1" smtClean="0"/>
              <a:t>unique</a:t>
            </a:r>
            <a:r>
              <a:rPr lang="cs-CZ" dirty="0" smtClean="0"/>
              <a:t> index</a:t>
            </a:r>
          </a:p>
          <a:p>
            <a:r>
              <a:rPr lang="cs-CZ" dirty="0" err="1" smtClean="0"/>
              <a:t>Object</a:t>
            </a:r>
            <a:r>
              <a:rPr lang="cs-CZ" dirty="0" smtClean="0"/>
              <a:t> – table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view</a:t>
            </a:r>
            <a:endParaRPr lang="cs-CZ" dirty="0" smtClean="0"/>
          </a:p>
          <a:p>
            <a:r>
              <a:rPr lang="cs-CZ" dirty="0" err="1" smtClean="0"/>
              <a:t>Nonclustering</a:t>
            </a:r>
            <a:r>
              <a:rPr lang="cs-CZ" dirty="0" smtClean="0"/>
              <a:t> – 249 on single table; B-</a:t>
            </a:r>
            <a:r>
              <a:rPr lang="cs-CZ" dirty="0" err="1" smtClean="0"/>
              <a:t>tree</a:t>
            </a:r>
            <a:r>
              <a:rPr lang="cs-CZ" dirty="0" smtClean="0"/>
              <a:t> </a:t>
            </a:r>
            <a:r>
              <a:rPr lang="cs-CZ" dirty="0" err="1" smtClean="0"/>
              <a:t>structure</a:t>
            </a:r>
            <a:r>
              <a:rPr lang="cs-CZ" dirty="0" smtClean="0"/>
              <a:t>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leaf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contains</a:t>
            </a:r>
            <a:r>
              <a:rPr lang="cs-CZ" dirty="0" smtClean="0"/>
              <a:t> pointer to data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Covering</a:t>
            </a:r>
            <a:r>
              <a:rPr lang="cs-CZ" dirty="0" smtClean="0"/>
              <a:t> Index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An</a:t>
            </a:r>
            <a:r>
              <a:rPr lang="cs-CZ" dirty="0" smtClean="0"/>
              <a:t> index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satisfy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query</a:t>
            </a:r>
            <a:r>
              <a:rPr lang="cs-CZ" dirty="0" smtClean="0"/>
              <a:t> </a:t>
            </a:r>
            <a:r>
              <a:rPr lang="cs-CZ" dirty="0" err="1" smtClean="0"/>
              <a:t>without</a:t>
            </a:r>
            <a:r>
              <a:rPr lang="cs-CZ" dirty="0" smtClean="0"/>
              <a:t> </a:t>
            </a:r>
            <a:r>
              <a:rPr lang="cs-CZ" dirty="0" err="1" smtClean="0"/>
              <a:t>having</a:t>
            </a:r>
            <a:r>
              <a:rPr lang="cs-CZ" dirty="0" smtClean="0"/>
              <a:t> to </a:t>
            </a:r>
            <a:r>
              <a:rPr lang="cs-CZ" dirty="0" err="1" smtClean="0"/>
              <a:t>access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table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Index </a:t>
            </a:r>
            <a:r>
              <a:rPr lang="cs-CZ" dirty="0" err="1" smtClean="0"/>
              <a:t>selection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Server </a:t>
            </a:r>
            <a:r>
              <a:rPr lang="cs-CZ" dirty="0" err="1" smtClean="0"/>
              <a:t>determines</a:t>
            </a:r>
            <a:r>
              <a:rPr lang="cs-CZ" dirty="0" smtClean="0"/>
              <a:t> </a:t>
            </a:r>
            <a:r>
              <a:rPr lang="cs-CZ" dirty="0" err="1" smtClean="0"/>
              <a:t>whether</a:t>
            </a:r>
            <a:r>
              <a:rPr lang="cs-CZ" dirty="0" smtClean="0"/>
              <a:t> to use </a:t>
            </a:r>
            <a:r>
              <a:rPr lang="cs-CZ" dirty="0" err="1" smtClean="0"/>
              <a:t>an</a:t>
            </a:r>
            <a:r>
              <a:rPr lang="cs-CZ" dirty="0" smtClean="0"/>
              <a:t> index by </a:t>
            </a:r>
            <a:r>
              <a:rPr lang="cs-CZ" dirty="0" err="1" smtClean="0"/>
              <a:t>examining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column</a:t>
            </a:r>
            <a:r>
              <a:rPr lang="cs-CZ" dirty="0" smtClean="0"/>
              <a:t> </a:t>
            </a:r>
            <a:r>
              <a:rPr lang="cs-CZ" dirty="0" err="1" smtClean="0"/>
              <a:t>defined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index!</a:t>
            </a:r>
          </a:p>
          <a:p>
            <a:r>
              <a:rPr lang="cs-CZ" dirty="0" err="1" smtClean="0"/>
              <a:t>Example</a:t>
            </a:r>
            <a:r>
              <a:rPr lang="cs-CZ" dirty="0" smtClean="0"/>
              <a:t>: index </a:t>
            </a:r>
            <a:r>
              <a:rPr lang="cs-CZ" dirty="0" err="1" smtClean="0"/>
              <a:t>defined</a:t>
            </a:r>
            <a:r>
              <a:rPr lang="cs-CZ" dirty="0" smtClean="0"/>
              <a:t> on </a:t>
            </a:r>
            <a:r>
              <a:rPr lang="cs-CZ" dirty="0" err="1" smtClean="0"/>
              <a:t>FirstName</a:t>
            </a:r>
            <a:r>
              <a:rPr lang="cs-CZ" dirty="0" smtClean="0"/>
              <a:t>, </a:t>
            </a:r>
            <a:r>
              <a:rPr lang="cs-CZ" dirty="0" err="1" smtClean="0"/>
              <a:t>LastName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query</a:t>
            </a:r>
            <a:r>
              <a:rPr lang="cs-CZ" dirty="0" smtClean="0"/>
              <a:t> </a:t>
            </a:r>
            <a:r>
              <a:rPr lang="cs-CZ" dirty="0" err="1" smtClean="0"/>
              <a:t>looking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LastName</a:t>
            </a:r>
            <a:r>
              <a:rPr lang="cs-CZ" dirty="0" smtClean="0"/>
              <a:t> -&gt; </a:t>
            </a:r>
            <a:r>
              <a:rPr lang="cs-CZ" dirty="0" err="1" smtClean="0"/>
              <a:t>this</a:t>
            </a:r>
            <a:r>
              <a:rPr lang="cs-CZ" dirty="0" smtClean="0"/>
              <a:t> index </a:t>
            </a:r>
            <a:r>
              <a:rPr lang="cs-CZ" dirty="0" err="1" smtClean="0"/>
              <a:t>will</a:t>
            </a:r>
            <a:r>
              <a:rPr lang="cs-CZ" dirty="0" smtClean="0"/>
              <a:t> not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PAD_INDEX – on/</a:t>
            </a:r>
            <a:r>
              <a:rPr lang="cs-CZ" dirty="0" err="1" smtClean="0"/>
              <a:t>off</a:t>
            </a:r>
            <a:endParaRPr lang="cs-CZ" dirty="0" smtClean="0"/>
          </a:p>
          <a:p>
            <a:r>
              <a:rPr lang="cs-CZ" dirty="0" smtClean="0"/>
              <a:t>FILLFACTOR – 0-100% - 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full</a:t>
            </a:r>
            <a:r>
              <a:rPr lang="cs-CZ" dirty="0" smtClean="0"/>
              <a:t> </a:t>
            </a:r>
            <a:r>
              <a:rPr lang="cs-CZ" dirty="0" err="1" smtClean="0"/>
              <a:t>leaf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r>
              <a:rPr lang="cs-CZ" dirty="0" smtClean="0"/>
              <a:t>SORT_IN_TEMPDB – default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off</a:t>
            </a:r>
            <a:endParaRPr lang="cs-CZ" dirty="0" smtClean="0"/>
          </a:p>
          <a:p>
            <a:r>
              <a:rPr lang="cs-CZ" dirty="0" smtClean="0"/>
              <a:t>IGNORE_DUP_KEY</a:t>
            </a:r>
          </a:p>
          <a:p>
            <a:r>
              <a:rPr lang="cs-CZ" dirty="0" smtClean="0"/>
              <a:t>STATISTICS_NORECOMPUTE</a:t>
            </a:r>
          </a:p>
          <a:p>
            <a:r>
              <a:rPr lang="cs-CZ" dirty="0" smtClean="0"/>
              <a:t>DROP EXISTING</a:t>
            </a:r>
          </a:p>
          <a:p>
            <a:r>
              <a:rPr lang="cs-CZ" dirty="0" smtClean="0"/>
              <a:t>ONLINE</a:t>
            </a:r>
          </a:p>
          <a:p>
            <a:r>
              <a:rPr lang="cs-CZ" dirty="0" smtClean="0"/>
              <a:t>ALLOW_ROW_LOCKS</a:t>
            </a:r>
          </a:p>
          <a:p>
            <a:r>
              <a:rPr lang="cs-CZ" dirty="0" smtClean="0"/>
              <a:t>ALLOW_PAGE_LOCKS</a:t>
            </a:r>
          </a:p>
          <a:p>
            <a:r>
              <a:rPr lang="cs-CZ" dirty="0" smtClean="0"/>
              <a:t>MAXDOP – maximum </a:t>
            </a:r>
            <a:r>
              <a:rPr lang="cs-CZ" dirty="0" err="1" smtClean="0"/>
              <a:t>degree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parallelism</a:t>
            </a:r>
            <a:r>
              <a:rPr lang="cs-CZ" dirty="0" smtClean="0"/>
              <a:t>, max. 64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375</Words>
  <Application>Microsoft Office PowerPoint</Application>
  <PresentationFormat>Předvádění na obrazovce (4:3)</PresentationFormat>
  <Paragraphs>75</Paragraphs>
  <Slides>16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Database systems Lecture 6 – Indexes</vt:lpstr>
      <vt:lpstr>Indexes</vt:lpstr>
      <vt:lpstr>B-tree</vt:lpstr>
      <vt:lpstr>Clustered Index</vt:lpstr>
      <vt:lpstr>Prezentace aplikace PowerPoint</vt:lpstr>
      <vt:lpstr>Notes</vt:lpstr>
      <vt:lpstr>Covering Index</vt:lpstr>
      <vt:lpstr>Index selection</vt:lpstr>
      <vt:lpstr>Option</vt:lpstr>
      <vt:lpstr>Disabling Index</vt:lpstr>
      <vt:lpstr>Maintenance</vt:lpstr>
      <vt:lpstr>Best practices</vt:lpstr>
      <vt:lpstr>Index Fragmentation</vt:lpstr>
      <vt:lpstr>Reorganize and Rebuild Index</vt:lpstr>
      <vt:lpstr>Find FillFactor Values</vt:lpstr>
      <vt:lpstr>Statistics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Databázové systémy</dc:title>
  <dc:creator>dan11hp</dc:creator>
  <cp:lastModifiedBy>uzivatel</cp:lastModifiedBy>
  <cp:revision>57</cp:revision>
  <dcterms:created xsi:type="dcterms:W3CDTF">2016-09-11T12:48:50Z</dcterms:created>
  <dcterms:modified xsi:type="dcterms:W3CDTF">2018-02-28T12:29:09Z</dcterms:modified>
</cp:coreProperties>
</file>